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4"/>
  </p:notesMasterIdLst>
  <p:handoutMasterIdLst>
    <p:handoutMasterId r:id="rId65"/>
  </p:handoutMasterIdLst>
  <p:sldIdLst>
    <p:sldId id="274" r:id="rId3"/>
    <p:sldId id="509" r:id="rId4"/>
    <p:sldId id="276" r:id="rId5"/>
    <p:sldId id="428" r:id="rId6"/>
    <p:sldId id="449" r:id="rId7"/>
    <p:sldId id="456" r:id="rId8"/>
    <p:sldId id="453" r:id="rId9"/>
    <p:sldId id="452" r:id="rId10"/>
    <p:sldId id="457" r:id="rId11"/>
    <p:sldId id="458" r:id="rId12"/>
    <p:sldId id="459" r:id="rId13"/>
    <p:sldId id="454" r:id="rId14"/>
    <p:sldId id="460" r:id="rId15"/>
    <p:sldId id="461" r:id="rId16"/>
    <p:sldId id="463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508" r:id="rId26"/>
    <p:sldId id="479" r:id="rId27"/>
    <p:sldId id="475" r:id="rId28"/>
    <p:sldId id="476" r:id="rId29"/>
    <p:sldId id="480" r:id="rId30"/>
    <p:sldId id="481" r:id="rId31"/>
    <p:sldId id="482" r:id="rId32"/>
    <p:sldId id="483" r:id="rId33"/>
    <p:sldId id="484" r:id="rId34"/>
    <p:sldId id="485" r:id="rId35"/>
    <p:sldId id="477" r:id="rId36"/>
    <p:sldId id="486" r:id="rId37"/>
    <p:sldId id="487" r:id="rId38"/>
    <p:sldId id="488" r:id="rId39"/>
    <p:sldId id="478" r:id="rId40"/>
    <p:sldId id="489" r:id="rId41"/>
    <p:sldId id="490" r:id="rId42"/>
    <p:sldId id="465" r:id="rId43"/>
    <p:sldId id="495" r:id="rId44"/>
    <p:sldId id="497" r:id="rId45"/>
    <p:sldId id="491" r:id="rId46"/>
    <p:sldId id="492" r:id="rId47"/>
    <p:sldId id="496" r:id="rId48"/>
    <p:sldId id="498" r:id="rId49"/>
    <p:sldId id="501" r:id="rId50"/>
    <p:sldId id="499" r:id="rId51"/>
    <p:sldId id="500" r:id="rId52"/>
    <p:sldId id="502" r:id="rId53"/>
    <p:sldId id="503" r:id="rId54"/>
    <p:sldId id="493" r:id="rId55"/>
    <p:sldId id="506" r:id="rId56"/>
    <p:sldId id="504" r:id="rId57"/>
    <p:sldId id="505" r:id="rId58"/>
    <p:sldId id="507" r:id="rId59"/>
    <p:sldId id="349" r:id="rId60"/>
    <p:sldId id="510" r:id="rId61"/>
    <p:sldId id="431" r:id="rId62"/>
    <p:sldId id="392" r:id="rId6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94087" autoAdjust="0"/>
  </p:normalViewPr>
  <p:slideViewPr>
    <p:cSldViewPr>
      <p:cViewPr varScale="1">
        <p:scale>
          <a:sx n="74" d="100"/>
          <a:sy n="74" d="100"/>
        </p:scale>
        <p:origin x="19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139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5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s://softuni.bg/courses/java-basics/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5" Type="http://schemas.openxmlformats.org/officeDocument/2006/relationships/image" Target="../media/image1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softwaregroup-bg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3758988"/>
            <a:ext cx="2667000" cy="959228"/>
          </a:xfrm>
        </p:spPr>
        <p:txBody>
          <a:bodyPr/>
          <a:lstStyle/>
          <a:p>
            <a:r>
              <a:rPr lang="en-US" dirty="0" err="1" smtClean="0"/>
              <a:t>Bogomil</a:t>
            </a:r>
            <a:r>
              <a:rPr lang="en-US" dirty="0" smtClean="0"/>
              <a:t> </a:t>
            </a:r>
            <a:r>
              <a:rPr lang="en-US" dirty="0" err="1" smtClean="0"/>
              <a:t>Dimitrov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 smtClean="0"/>
              <a:t>Variables in Java live inside their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800" b="1" dirty="0" smtClean="0"/>
              <a:t>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3800" b="1" dirty="0" smtClean="0"/>
              <a:t> </a:t>
            </a:r>
            <a:r>
              <a:rPr lang="en-US" sz="3800" dirty="0" smtClean="0"/>
              <a:t>scope: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bg-BG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709110" y="2093416"/>
            <a:ext cx="10719302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10; i++)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temp = 2*i;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sum will be printed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i is out of scope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System.out.println(temp);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temp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out of scope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6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41772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– Course Introduction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2692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2775</Words>
  <Application>Microsoft Office PowerPoint</Application>
  <PresentationFormat>По избор</PresentationFormat>
  <Paragraphs>586</Paragraphs>
  <Slides>61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61</vt:i4>
      </vt:variant>
    </vt:vector>
  </HeadingPairs>
  <TitlesOfParts>
    <vt:vector size="68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Java Syntax</vt:lpstr>
      <vt:lpstr>SoftUni Diamond Partners</vt:lpstr>
      <vt:lpstr>Table of Contents</vt:lpstr>
      <vt:lpstr>Warning: Not for Absolute Beginners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Variable Scope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2017-02-11T10:12:09Z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